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66" r:id="rId15"/>
    <p:sldId id="268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6"/>
    <p:restoredTop sz="94729"/>
  </p:normalViewPr>
  <p:slideViewPr>
    <p:cSldViewPr snapToGrid="0" snapToObjects="1">
      <p:cViewPr varScale="1">
        <p:scale>
          <a:sx n="52" d="100"/>
          <a:sy n="52" d="100"/>
        </p:scale>
        <p:origin x="9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Объектное хранилище — это способ хранения данных без иерархии, который обычно используется в облачной среде. В отличие от остальных способов хранения данных, объектное хранилище не использует дерево каталогов. Отдельные единицы данных (объекты) сосуществуют в пуле данных на одном уровне. Каждый объект имеет уникальный идентификатор, используемый приложением для обращения к нему. Кроме того, каждый объект может содержать метаданные, получаемые вместе с ним.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Руководитель: &lt;Имя_Руководителя&gt;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Руководитель: &lt;Имя_Руководителя&gt;</a:t>
            </a:r>
          </a:p>
        </p:txBody>
      </p:sp>
      <p:sp>
        <p:nvSpPr>
          <p:cNvPr id="152" name="Разработка быстроразвёртываемого объектного хранилищ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11252" spc="-225"/>
            </a:lvl1pPr>
          </a:lstStyle>
          <a:p>
            <a:r>
              <a:t>Разработка быстроразвёртываемого объектного хранилища</a:t>
            </a:r>
          </a:p>
        </p:txBody>
      </p:sp>
      <p:sp>
        <p:nvSpPr>
          <p:cNvPr id="153" name="Студент группы ИПБ-17: Ащеулов Михаил Романович"/>
          <p:cNvSpPr txBox="1"/>
          <p:nvPr/>
        </p:nvSpPr>
        <p:spPr>
          <a:xfrm>
            <a:off x="1206499" y="10920507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lnSpcReduction="10000"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t>Студент группы ИПБ-17: Ащеулов Михаил Романович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Актуально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Актуальность</a:t>
            </a:r>
          </a:p>
        </p:txBody>
      </p:sp>
      <p:sp>
        <p:nvSpPr>
          <p:cNvPr id="19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Все хранят данны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Все хранят данные</a:t>
            </a:r>
          </a:p>
          <a:p>
            <a:r>
              <a:t>Крупные компании имеют доступ к вашим данным</a:t>
            </a:r>
          </a:p>
          <a:p>
            <a:r>
              <a:t>Безопасность данных</a:t>
            </a:r>
          </a:p>
          <a:p>
            <a:r>
              <a:t>Сложность установки</a:t>
            </a:r>
          </a:p>
          <a:p>
            <a:r>
              <a:t>Гибкость настройки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Реализац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Реализация</a:t>
            </a:r>
          </a:p>
        </p:txBody>
      </p:sp>
      <p:sp>
        <p:nvSpPr>
          <p:cNvPr id="199" name="или как я представляю решени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или как я представляю решение</a:t>
            </a:r>
          </a:p>
        </p:txBody>
      </p:sp>
      <p:sp>
        <p:nvSpPr>
          <p:cNvPr id="200" name="Программа должна запускаться быстро (не более 2-20 секунд в зависимости от конфигурации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Программа должна запускаться быстро (не более 2-20 секунд в зависимости от конфигурации)</a:t>
            </a:r>
          </a:p>
          <a:p>
            <a:r>
              <a:t>Программа должна поддерживать работу при объёме данных более 5 ТБ</a:t>
            </a:r>
          </a:p>
          <a:p>
            <a:r>
              <a:t>Программа должна быть лёгкой в развертывании для обычного пользователя</a:t>
            </a:r>
          </a:p>
          <a:p>
            <a:r>
              <a:t> Программа должна иметь возможность гибкой настройки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239CC-5112-E14D-AA0C-DEDCD9AB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D9B098-1D37-2142-8FBF-D5B1069EC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DE3D0A-ECB2-AB47-8FB6-520B0AC31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35" y="3483111"/>
            <a:ext cx="17346929" cy="6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03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0B2ED-3231-E945-8567-1296C954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5A70FB-CCBF-B64F-8D80-F2C8AFFAF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7BE91-6C0D-FD4E-A014-6CA432A5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12" y="3307742"/>
            <a:ext cx="9423775" cy="88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53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Используемые технолог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Используемые технологии</a:t>
            </a:r>
          </a:p>
        </p:txBody>
      </p:sp>
      <p:sp>
        <p:nvSpPr>
          <p:cNvPr id="19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G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</a:t>
            </a:r>
          </a:p>
          <a:p>
            <a:r>
              <a:rPr dirty="0"/>
              <a:t>HTTP</a:t>
            </a:r>
            <a:r>
              <a:rPr lang="en-US" dirty="0"/>
              <a:t>(S)</a:t>
            </a:r>
            <a:endParaRPr dirty="0"/>
          </a:p>
          <a:p>
            <a:r>
              <a:rPr dirty="0"/>
              <a:t>PostgreSQL</a:t>
            </a:r>
          </a:p>
          <a:p>
            <a:r>
              <a:rPr dirty="0"/>
              <a:t>Java</a:t>
            </a:r>
            <a:endParaRPr lang="en-US" dirty="0"/>
          </a:p>
          <a:p>
            <a:r>
              <a:rPr lang="en-US" dirty="0"/>
              <a:t>Scala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пасибо за вним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21-03-01 в 06.02.19.png" descr="Снимок экрана 2021-03-01 в 06.02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92" y="2981756"/>
            <a:ext cx="15964616" cy="101249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Файловая система">
            <a:extLst>
              <a:ext uri="{FF2B5EF4-FFF2-40B4-BE49-F238E27FC236}">
                <a16:creationId xmlns:a16="http://schemas.microsoft.com/office/drawing/2014/main" id="{476DB84E-1B12-7046-B3A4-9CA394C7BF61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Количество данных в мире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Файловая систем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Файловая</a:t>
            </a:r>
            <a:r>
              <a:rPr dirty="0"/>
              <a:t> </a:t>
            </a:r>
            <a:r>
              <a:rPr dirty="0" err="1"/>
              <a:t>система</a:t>
            </a:r>
            <a:endParaRPr dirty="0"/>
          </a:p>
        </p:txBody>
      </p:sp>
      <p:sp>
        <p:nvSpPr>
          <p:cNvPr id="15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76" y="3190619"/>
            <a:ext cx="14150248" cy="733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Что такое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500" spc="-209"/>
            </a:lvl1pPr>
          </a:lstStyle>
          <a:p>
            <a:r>
              <a:t>Что такое объектное хранилище 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76" y="4193930"/>
            <a:ext cx="18597448" cy="53281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Файловая система">
            <a:extLst>
              <a:ext uri="{FF2B5EF4-FFF2-40B4-BE49-F238E27FC236}">
                <a16:creationId xmlns:a16="http://schemas.microsoft.com/office/drawing/2014/main" id="{7706C03E-29A1-3446-98C0-D473BE8D1FE2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Объект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Основные особенности объектного хранилищ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Основные особенности объектного хранилища</a:t>
            </a:r>
          </a:p>
        </p:txBody>
      </p:sp>
      <p:sp>
        <p:nvSpPr>
          <p:cNvPr id="16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Данные хранятся как отдельные объек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Данные хранятся как отдельные объекты</a:t>
            </a:r>
          </a:p>
          <a:p>
            <a:r>
              <a:t>Нет сложной иерархии каталогов</a:t>
            </a:r>
          </a:p>
          <a:p>
            <a:r>
              <a:t>Доступ по уникальному адресу</a:t>
            </a:r>
          </a:p>
          <a:p>
            <a:r>
              <a:t>Настраиваемые метаданные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чему именно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Почему именно объектное хранилище ?</a:t>
            </a:r>
          </a:p>
        </p:txBody>
      </p:sp>
      <p:sp>
        <p:nvSpPr>
          <p:cNvPr id="172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2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Масштабируемость"/>
          <p:cNvSpPr txBox="1"/>
          <p:nvPr/>
        </p:nvSpPr>
        <p:spPr>
          <a:xfrm>
            <a:off x="1265202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Масштабируемость</a:t>
            </a:r>
          </a:p>
        </p:txBody>
      </p:sp>
      <p:pic>
        <p:nvPicPr>
          <p:cNvPr id="17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953000"/>
            <a:ext cx="6858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796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Эффективность"/>
          <p:cNvSpPr txBox="1"/>
          <p:nvPr/>
        </p:nvSpPr>
        <p:spPr>
          <a:xfrm>
            <a:off x="8763000" y="9203156"/>
            <a:ext cx="6858000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Эффективность</a:t>
            </a:r>
          </a:p>
        </p:txBody>
      </p:sp>
      <p:sp>
        <p:nvSpPr>
          <p:cNvPr id="178" name="Доступность"/>
          <p:cNvSpPr txBox="1"/>
          <p:nvPr/>
        </p:nvSpPr>
        <p:spPr>
          <a:xfrm>
            <a:off x="16260796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Доступность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Аналог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Аналоги</a:t>
            </a:r>
          </a:p>
        </p:txBody>
      </p:sp>
      <p:sp>
        <p:nvSpPr>
          <p:cNvPr id="18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0" y="5588000"/>
            <a:ext cx="7366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50" y="5906436"/>
            <a:ext cx="3806255" cy="1903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961" y="5370704"/>
            <a:ext cx="5949185" cy="2974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А если локально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 если локально ?</a:t>
            </a:r>
          </a:p>
        </p:txBody>
      </p:sp>
      <p:sp>
        <p:nvSpPr>
          <p:cNvPr id="187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83" y="5874144"/>
            <a:ext cx="13051034" cy="1967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9375</TotalTime>
  <Words>214</Words>
  <Application>Microsoft Macintosh PowerPoint</Application>
  <PresentationFormat>Произвольный</PresentationFormat>
  <Paragraphs>40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Helvetica Neue</vt:lpstr>
      <vt:lpstr>Helvetica Neue Medium</vt:lpstr>
      <vt:lpstr>21_BasicWhite</vt:lpstr>
      <vt:lpstr>Разработка быстроразвёртываемого объектного хранилища</vt:lpstr>
      <vt:lpstr>Презентация PowerPoint</vt:lpstr>
      <vt:lpstr>Файловая система</vt:lpstr>
      <vt:lpstr>Что такое объектное хранилище ?</vt:lpstr>
      <vt:lpstr>Презентация PowerPoint</vt:lpstr>
      <vt:lpstr>Основные особенности объектного хранилища</vt:lpstr>
      <vt:lpstr>Почему именно объектное хранилище ?</vt:lpstr>
      <vt:lpstr>Аналоги</vt:lpstr>
      <vt:lpstr>А если локально ?</vt:lpstr>
      <vt:lpstr>Актуальность</vt:lpstr>
      <vt:lpstr>Реализация</vt:lpstr>
      <vt:lpstr>UML диаграмма</vt:lpstr>
      <vt:lpstr>Архитектура</vt:lpstr>
      <vt:lpstr>Используемые технологии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быстроразвёртываемого объектного хранилища</dc:title>
  <cp:lastModifiedBy>Mikhail Ashcheulov</cp:lastModifiedBy>
  <cp:revision>6</cp:revision>
  <dcterms:modified xsi:type="dcterms:W3CDTF">2021-06-04T03:14:41Z</dcterms:modified>
</cp:coreProperties>
</file>